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153F-302E-41B0-9C81-496E3112F83E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EFF4-5319-48F6-AACF-3CEEE8C38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Kyocera Driver Installation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instruction to add a printer to computer using standard defaults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6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Special instructions for multiple printers to same user. Used for clients with color copiers and for clients that want to track user printing/ copying. </a:t>
            </a:r>
            <a:endParaRPr lang="en-US" dirty="0"/>
          </a:p>
        </p:txBody>
      </p:sp>
      <p:pic>
        <p:nvPicPr>
          <p:cNvPr id="1026" name="Picture 2" descr="T:\Documents\Driver install\control pa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8991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118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control panel and choose icon for “device and printers”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7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Printer properties tab, used to change default printer name and access additional property settings i.e. “device settings” &amp; “administrator”</a:t>
            </a:r>
            <a:endParaRPr lang="en-US" sz="2000" dirty="0"/>
          </a:p>
        </p:txBody>
      </p:sp>
      <p:pic>
        <p:nvPicPr>
          <p:cNvPr id="2050" name="Picture 2" descr="T:\Documents\Driver install\printer proper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143000"/>
            <a:ext cx="432907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Documents\Driver install\mgm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74" y="1111189"/>
            <a:ext cx="4504951" cy="48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5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Administrator settings allows user to “LOCK” driver to certain functions only, or to enable the “job accounting” codes if tracking print/ </a:t>
            </a:r>
            <a:r>
              <a:rPr lang="en-US" sz="2000" smtClean="0"/>
              <a:t>copy usage.</a:t>
            </a:r>
            <a:endParaRPr lang="en-US" sz="2000" dirty="0"/>
          </a:p>
        </p:txBody>
      </p:sp>
      <p:pic>
        <p:nvPicPr>
          <p:cNvPr id="3074" name="Picture 2" descr="T:\Documents\Driver install\lock b&amp;w m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1088"/>
            <a:ext cx="42672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T:\Documents\Driver install\job ac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81087"/>
            <a:ext cx="45339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3820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Download driver from our website</a:t>
            </a:r>
          </a:p>
          <a:p>
            <a:r>
              <a:rPr lang="en-US" sz="2400" dirty="0" smtClean="0"/>
              <a:t>www.adcchico.com</a:t>
            </a:r>
            <a:endParaRPr lang="en-US" sz="2400" dirty="0"/>
          </a:p>
        </p:txBody>
      </p:sp>
      <p:pic>
        <p:nvPicPr>
          <p:cNvPr id="1026" name="Picture 2" descr="T:\Documents\Driver install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9250"/>
            <a:ext cx="8763000" cy="55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1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installation</a:t>
            </a:r>
            <a:endParaRPr lang="en-US" dirty="0"/>
          </a:p>
        </p:txBody>
      </p:sp>
      <p:pic>
        <p:nvPicPr>
          <p:cNvPr id="1026" name="Picture 2" descr="T:\Documents\Driver install\st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3" y="1600200"/>
            <a:ext cx="69986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2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T:\Documents\Driver install\sele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" y="228600"/>
            <a:ext cx="902149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0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Documents\Driver install\sel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38281" cy="65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9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Documents\Driver install\choose cop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1537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2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Documents\Driver install\inst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4332"/>
            <a:ext cx="8942450" cy="63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8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Documents\Driver install\comple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3" y="120431"/>
            <a:ext cx="8972457" cy="65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8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Advance Settings &amp; Administration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next few slides will help to create multiple print profiles and advance settings for clients.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9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137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Kyocera Driver Installation</vt:lpstr>
      <vt:lpstr>PowerPoint Presentation</vt:lpstr>
      <vt:lpstr>Driver 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 Settings &amp; Administration</vt:lpstr>
      <vt:lpstr>PowerPoint Presentation</vt:lpstr>
      <vt:lpstr>Printer properties tab, used to change default printer name and access additional property settings i.e. “device settings” &amp; “administrator”</vt:lpstr>
      <vt:lpstr>Administrator settings allows user to “LOCK” driver to certain functions only, or to enable the “job accounting” codes if tracking print/ copy usage.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Kyocera Driver Installation</dc:title>
  <dc:creator>James Ellsworth</dc:creator>
  <cp:lastModifiedBy>James Ellsworth</cp:lastModifiedBy>
  <cp:revision>4</cp:revision>
  <dcterms:created xsi:type="dcterms:W3CDTF">2014-03-21T18:04:42Z</dcterms:created>
  <dcterms:modified xsi:type="dcterms:W3CDTF">2014-03-24T23:11:38Z</dcterms:modified>
</cp:coreProperties>
</file>